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4"/>
  </p:notesMasterIdLst>
  <p:sldIdLst>
    <p:sldId id="258" r:id="rId3"/>
    <p:sldId id="257" r:id="rId4"/>
    <p:sldId id="424" r:id="rId5"/>
    <p:sldId id="425" r:id="rId6"/>
    <p:sldId id="426" r:id="rId7"/>
    <p:sldId id="428" r:id="rId8"/>
    <p:sldId id="429" r:id="rId9"/>
    <p:sldId id="414" r:id="rId10"/>
    <p:sldId id="403" r:id="rId11"/>
    <p:sldId id="415" r:id="rId12"/>
    <p:sldId id="413" r:id="rId13"/>
    <p:sldId id="408" r:id="rId14"/>
    <p:sldId id="407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16" r:id="rId23"/>
    <p:sldId id="412" r:id="rId24"/>
    <p:sldId id="409" r:id="rId25"/>
    <p:sldId id="411" r:id="rId26"/>
    <p:sldId id="410" r:id="rId27"/>
    <p:sldId id="400" r:id="rId28"/>
    <p:sldId id="401" r:id="rId29"/>
    <p:sldId id="404" r:id="rId30"/>
    <p:sldId id="402" r:id="rId31"/>
    <p:sldId id="259" r:id="rId32"/>
    <p:sldId id="260" r:id="rId3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0159" y="1715713"/>
          <a:ext cx="1732862" cy="571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0159" y="1715713"/>
        <a:ext cx="1732862" cy="571056"/>
      </dsp:txXfrm>
    </dsp:sp>
    <dsp:sp modelId="{EE2CFDAD-5D63-4137-8687-BE2B42A87438}">
      <dsp:nvSpPr>
        <dsp:cNvPr id="0" name=""/>
        <dsp:cNvSpPr/>
      </dsp:nvSpPr>
      <dsp:spPr>
        <a:xfrm>
          <a:off x="118190" y="154203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4679" y="1349055"/>
          <a:ext cx="137841" cy="1378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6253" y="1387651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39230" y="117537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0102" y="1098184"/>
          <a:ext cx="137841" cy="1378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198866" y="1233269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1844" y="1329758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2013" y="1542033"/>
          <a:ext cx="137841" cy="1378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77800" y="1754309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4315" y="1349055"/>
          <a:ext cx="354449" cy="354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1701" y="2082371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7488" y="2256051"/>
          <a:ext cx="216607" cy="216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6955" y="2410434"/>
          <a:ext cx="315065" cy="315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2208" y="2661305"/>
          <a:ext cx="137841" cy="1378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09399" y="2410434"/>
          <a:ext cx="216607" cy="2166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2377" y="2680603"/>
          <a:ext cx="137841" cy="1378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6057" y="2371838"/>
          <a:ext cx="315065" cy="3150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0609" y="2294647"/>
          <a:ext cx="216607" cy="216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2294" y="1417376"/>
          <a:ext cx="636146" cy="121447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67641" y="1393628"/>
          <a:ext cx="1734944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67641" y="1393628"/>
        <a:ext cx="1734944" cy="1214460"/>
      </dsp:txXfrm>
    </dsp:sp>
    <dsp:sp modelId="{7F2A3A35-A73B-4A4A-A87C-754D8C7C69E9}">
      <dsp:nvSpPr>
        <dsp:cNvPr id="0" name=""/>
        <dsp:cNvSpPr/>
      </dsp:nvSpPr>
      <dsp:spPr>
        <a:xfrm>
          <a:off x="4288307" y="1393402"/>
          <a:ext cx="636146" cy="121447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1392" y="1416180"/>
          <a:ext cx="1915170" cy="121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1392" y="1416180"/>
        <a:ext cx="1915170" cy="1214460"/>
      </dsp:txXfrm>
    </dsp:sp>
    <dsp:sp modelId="{54F8CDA4-9ABB-43F2-8E56-3C8CF35A9618}">
      <dsp:nvSpPr>
        <dsp:cNvPr id="0" name=""/>
        <dsp:cNvSpPr/>
      </dsp:nvSpPr>
      <dsp:spPr>
        <a:xfrm>
          <a:off x="6839623" y="1399475"/>
          <a:ext cx="636146" cy="121447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45167" y="1286963"/>
          <a:ext cx="1474702" cy="14747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61132" y="1502928"/>
        <a:ext cx="1042772" cy="1042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9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IT" b="1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6933" y="1674391"/>
            <a:ext cx="35433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  <a:r>
              <a:rPr lang="it-IT" dirty="0"/>
              <a:t>(poca affidabilità delle risposte)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utenti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  <a:endParaRPr lang="en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8C9B4D-D3B4-469C-A9E1-7457ED5CEBF8}"/>
              </a:ext>
            </a:extLst>
          </p:cNvPr>
          <p:cNvSpPr txBox="1"/>
          <p:nvPr/>
        </p:nvSpPr>
        <p:spPr>
          <a:xfrm>
            <a:off x="918604" y="3962793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9BB63B-470E-4C66-B707-EBF556B6C74F}"/>
              </a:ext>
            </a:extLst>
          </p:cNvPr>
          <p:cNvSpPr txBox="1"/>
          <p:nvPr/>
        </p:nvSpPr>
        <p:spPr>
          <a:xfrm>
            <a:off x="5045815" y="1652258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A7ABD8-E7C6-4E38-8BE1-81C96E500320}"/>
              </a:ext>
            </a:extLst>
          </p:cNvPr>
          <p:cNvSpPr txBox="1"/>
          <p:nvPr/>
        </p:nvSpPr>
        <p:spPr>
          <a:xfrm>
            <a:off x="4119000" y="3962793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EF1A5E9-F741-476F-8D8D-1C27D1DFAE7A}"/>
              </a:ext>
            </a:extLst>
          </p:cNvPr>
          <p:cNvGrpSpPr/>
          <p:nvPr/>
        </p:nvGrpSpPr>
        <p:grpSpPr>
          <a:xfrm>
            <a:off x="5684991" y="2285735"/>
            <a:ext cx="756165" cy="756165"/>
            <a:chOff x="5957543" y="1754912"/>
            <a:chExt cx="756165" cy="756165"/>
          </a:xfrm>
        </p:grpSpPr>
        <p:sp>
          <p:nvSpPr>
            <p:cNvPr id="17" name="Uguale a 16">
              <a:extLst>
                <a:ext uri="{FF2B5EF4-FFF2-40B4-BE49-F238E27FC236}">
                  <a16:creationId xmlns:a16="http://schemas.microsoft.com/office/drawing/2014/main" id="{276E3136-9BF4-4F15-BA03-224A125F3703}"/>
                </a:ext>
              </a:extLst>
            </p:cNvPr>
            <p:cNvSpPr/>
            <p:nvPr/>
          </p:nvSpPr>
          <p:spPr>
            <a:xfrm>
              <a:off x="5957543" y="1754912"/>
              <a:ext cx="756165" cy="756165"/>
            </a:xfrm>
            <a:prstGeom prst="mathEqual">
              <a:avLst/>
            </a:prstGeom>
            <a:gradFill rotWithShape="1">
              <a:gsLst>
                <a:gs pos="0">
                  <a:srgbClr val="F39C1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F39C1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F39C1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8" name="Uguale a 4">
              <a:extLst>
                <a:ext uri="{FF2B5EF4-FFF2-40B4-BE49-F238E27FC236}">
                  <a16:creationId xmlns:a16="http://schemas.microsoft.com/office/drawing/2014/main" id="{BD5F0D98-2439-4DAD-A700-54FE946B5CF7}"/>
                </a:ext>
              </a:extLst>
            </p:cNvPr>
            <p:cNvSpPr txBox="1"/>
            <p:nvPr/>
          </p:nvSpPr>
          <p:spPr>
            <a:xfrm>
              <a:off x="6057773" y="1910682"/>
              <a:ext cx="555705" cy="4446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488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1422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Serious</a:t>
            </a:r>
            <a:r>
              <a:rPr lang="it-IT" sz="5400" dirty="0"/>
              <a:t> Game</a:t>
            </a:r>
          </a:p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8" y="1326112"/>
            <a:ext cx="1111074" cy="105476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0E9A53E-BD18-4C94-A1B1-6ECF91E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5" y="2741484"/>
            <a:ext cx="1529228" cy="137503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3086060" y="1170531"/>
            <a:ext cx="2669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b="1" dirty="0">
                <a:solidFill>
                  <a:srgbClr val="FF0000"/>
                </a:solidFill>
              </a:rPr>
              <a:t>DSA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81" y="2663818"/>
            <a:ext cx="1315416" cy="131541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ACF1AB3-6706-4A49-9F06-03071B6839ED}"/>
              </a:ext>
            </a:extLst>
          </p:cNvPr>
          <p:cNvSpPr/>
          <p:nvPr/>
        </p:nvSpPr>
        <p:spPr>
          <a:xfrm>
            <a:off x="180622" y="1326112"/>
            <a:ext cx="1663836" cy="11077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4932DCD-67B8-4D68-8D14-1CA799B54000}"/>
              </a:ext>
            </a:extLst>
          </p:cNvPr>
          <p:cNvSpPr/>
          <p:nvPr/>
        </p:nvSpPr>
        <p:spPr>
          <a:xfrm>
            <a:off x="215249" y="2657395"/>
            <a:ext cx="1663836" cy="14591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3108146" y="2663818"/>
            <a:ext cx="2020037" cy="1481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E485900-B9B2-4D6A-8CE0-84B85E461E59}"/>
              </a:ext>
            </a:extLst>
          </p:cNvPr>
          <p:cNvSpPr/>
          <p:nvPr/>
        </p:nvSpPr>
        <p:spPr>
          <a:xfrm>
            <a:off x="3086059" y="1326112"/>
            <a:ext cx="2042125" cy="11755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B29F1BA-BF22-46C7-B486-7F56F028EE64}"/>
              </a:ext>
            </a:extLst>
          </p:cNvPr>
          <p:cNvSpPr/>
          <p:nvPr/>
        </p:nvSpPr>
        <p:spPr>
          <a:xfrm>
            <a:off x="1578872" y="1271350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in giù 44">
            <a:extLst>
              <a:ext uri="{FF2B5EF4-FFF2-40B4-BE49-F238E27FC236}">
                <a16:creationId xmlns:a16="http://schemas.microsoft.com/office/drawing/2014/main" id="{21F99051-7C68-4FAD-97BF-6F2028BE6830}"/>
              </a:ext>
            </a:extLst>
          </p:cNvPr>
          <p:cNvSpPr/>
          <p:nvPr/>
        </p:nvSpPr>
        <p:spPr>
          <a:xfrm rot="10800000">
            <a:off x="4953035" y="1093891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>
            <a:extLst>
              <a:ext uri="{FF2B5EF4-FFF2-40B4-BE49-F238E27FC236}">
                <a16:creationId xmlns:a16="http://schemas.microsoft.com/office/drawing/2014/main" id="{036398F7-0C0F-45C2-894A-9E9305F0A84B}"/>
              </a:ext>
            </a:extLst>
          </p:cNvPr>
          <p:cNvSpPr/>
          <p:nvPr/>
        </p:nvSpPr>
        <p:spPr>
          <a:xfrm>
            <a:off x="1675463" y="252545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83890" y="2497223"/>
            <a:ext cx="489045" cy="6216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5060143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65945" y="5600308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3403" y="4550756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</p:spTree>
    <p:extLst>
      <p:ext uri="{BB962C8B-B14F-4D97-AF65-F5344CB8AC3E}">
        <p14:creationId xmlns:p14="http://schemas.microsoft.com/office/powerpoint/2010/main" val="78137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DD71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D48886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836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3968518" y="1372333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5615940" y="5371241"/>
            <a:ext cx="3455280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1295400" y="5371241"/>
            <a:ext cx="5755565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229832" y="5359445"/>
            <a:ext cx="4493412" cy="691114"/>
          </a:xfrm>
          <a:prstGeom prst="homePlate">
            <a:avLst/>
          </a:prstGeom>
          <a:solidFill>
            <a:srgbClr val="953735"/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2" y="105300"/>
            <a:ext cx="8581043" cy="840400"/>
          </a:xfrm>
        </p:spPr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76153" y="1747232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6153" y="5388082"/>
            <a:ext cx="3210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2072"/>
            <a:ext cx="5102702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ccia a pentagono 27">
            <a:extLst>
              <a:ext uri="{FF2B5EF4-FFF2-40B4-BE49-F238E27FC236}">
                <a16:creationId xmlns:a16="http://schemas.microsoft.com/office/drawing/2014/main" id="{A661961D-26BA-45FE-9FD4-0BBE92B17D2A}"/>
              </a:ext>
            </a:extLst>
          </p:cNvPr>
          <p:cNvSpPr/>
          <p:nvPr/>
        </p:nvSpPr>
        <p:spPr>
          <a:xfrm>
            <a:off x="61763" y="1371681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 5">
            <a:extLst>
              <a:ext uri="{FF2B5EF4-FFF2-40B4-BE49-F238E27FC236}">
                <a16:creationId xmlns:a16="http://schemas.microsoft.com/office/drawing/2014/main" id="{8E150EE3-AFF7-4687-A602-3B7FC467B36D}"/>
              </a:ext>
            </a:extLst>
          </p:cNvPr>
          <p:cNvGraphicFramePr/>
          <p:nvPr/>
        </p:nvGraphicFramePr>
        <p:xfrm>
          <a:off x="77738" y="1747233"/>
          <a:ext cx="9110970" cy="391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63348" y="1371682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8033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</p:spTree>
    <p:extLst>
      <p:ext uri="{BB962C8B-B14F-4D97-AF65-F5344CB8AC3E}">
        <p14:creationId xmlns:p14="http://schemas.microsoft.com/office/powerpoint/2010/main" val="229461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7" name="Immagine 1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34421F42-C017-4EA1-A9E4-072D20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9" t="13889" r="20104" b="8181"/>
          <a:stretch/>
        </p:blipFill>
        <p:spPr>
          <a:xfrm>
            <a:off x="0" y="1241355"/>
            <a:ext cx="9144000" cy="4906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5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C419D0D-153F-4BFE-9229-944D3554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0" y="1255490"/>
            <a:ext cx="9144000" cy="487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3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994</Words>
  <Application>Microsoft Office PowerPoint</Application>
  <PresentationFormat>Presentazione su schermo (4:3)</PresentationFormat>
  <Paragraphs>237</Paragraphs>
  <Slides>31</Slides>
  <Notes>10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Obiettivi</vt:lpstr>
      <vt:lpstr>Progressi dei giochi </vt:lpstr>
      <vt:lpstr>Progressi dei giochi </vt:lpstr>
      <vt:lpstr>NumberGame Game Design</vt:lpstr>
      <vt:lpstr>NumberGame Game Design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30</cp:revision>
  <dcterms:created xsi:type="dcterms:W3CDTF">2021-05-10T14:21:25Z</dcterms:created>
  <dcterms:modified xsi:type="dcterms:W3CDTF">2021-05-18T14:22:23Z</dcterms:modified>
</cp:coreProperties>
</file>